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0" r:id="rId4"/>
    <p:sldId id="257" r:id="rId5"/>
    <p:sldId id="296" r:id="rId6"/>
    <p:sldId id="258" r:id="rId7"/>
    <p:sldId id="295" r:id="rId8"/>
    <p:sldId id="259" r:id="rId9"/>
    <p:sldId id="260" r:id="rId10"/>
    <p:sldId id="262" r:id="rId11"/>
    <p:sldId id="284" r:id="rId12"/>
    <p:sldId id="261" r:id="rId13"/>
    <p:sldId id="263" r:id="rId14"/>
    <p:sldId id="294" r:id="rId15"/>
    <p:sldId id="264" r:id="rId16"/>
    <p:sldId id="299" r:id="rId17"/>
    <p:sldId id="298" r:id="rId18"/>
    <p:sldId id="266" r:id="rId19"/>
    <p:sldId id="267" r:id="rId20"/>
    <p:sldId id="268" r:id="rId21"/>
    <p:sldId id="269" r:id="rId22"/>
    <p:sldId id="297" r:id="rId23"/>
    <p:sldId id="270" r:id="rId24"/>
    <p:sldId id="271" r:id="rId25"/>
    <p:sldId id="285" r:id="rId26"/>
    <p:sldId id="272" r:id="rId27"/>
    <p:sldId id="273" r:id="rId28"/>
    <p:sldId id="274" r:id="rId29"/>
    <p:sldId id="275" r:id="rId30"/>
    <p:sldId id="276" r:id="rId31"/>
    <p:sldId id="277" r:id="rId32"/>
    <p:sldId id="286" r:id="rId33"/>
    <p:sldId id="278" r:id="rId34"/>
    <p:sldId id="279" r:id="rId35"/>
    <p:sldId id="287" r:id="rId36"/>
    <p:sldId id="288" r:id="rId37"/>
    <p:sldId id="280" r:id="rId38"/>
    <p:sldId id="281"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B416-3243-4123-AB43-5C5639755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C53E53F-58FB-48A8-8665-48C7CDCBA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DD270D-86A7-429C-A324-1E1059D3D71C}"/>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F5E4EAC0-EAB7-49BF-8EB3-E23BDE135C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BAC97-043D-4EE3-AF5A-9447852EA78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55347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A234-FB05-4520-BEA6-5F41D5025B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F92AA9-D60D-4DAF-A67B-AC3C01404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92AB7B-BE39-4E27-A487-029267415509}"/>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04A3ED25-DF76-4231-986D-29D03666CD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0920F-6917-4583-BA89-88CA000E9DE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90864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89618-5251-4E3D-9C25-08E752DCBD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48BFBD-F224-41CB-B878-F5F2A58B5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2B16C-481A-49D6-BA99-7D1A109108EA}"/>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2A033FDA-3E86-433C-87B2-9F3C01D774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8AACEF-A5A3-4757-8D7D-0C9A7F7E7925}"/>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79001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DE1A-2B8E-4E9D-81F2-FA78B3E95D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9EDA0C-A510-40DB-BFC5-7FC18A99E9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8D6B99-8CE9-4C3C-BB28-69835E9003C7}"/>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31BCC4CE-8C0B-4F6A-B3AA-55ECF5FFCB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E39768-7163-47F4-AD7C-3A0EDAADAB8A}"/>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23015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5571-15FD-4C04-8C07-096699ED6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7977332-75B3-40D3-8D8E-DFA6B3A820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B02F3-68E0-4FF0-97E6-D9179ED629EE}"/>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9A98AB88-1BF4-46B6-97CC-E257631EA2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4D7E02-D4C0-4925-B29D-58981DD43FA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17120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3EEF-F901-4B3E-8A6F-8A9B000DDC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1D181-2CEE-4A65-BCEF-5FBD4E1711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0C02D3-7A86-4ED4-BD58-2E4FFB9F1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4CB58E-9728-4784-ACE2-F99A25C25E40}"/>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6" name="Footer Placeholder 5">
            <a:extLst>
              <a:ext uri="{FF2B5EF4-FFF2-40B4-BE49-F238E27FC236}">
                <a16:creationId xmlns:a16="http://schemas.microsoft.com/office/drawing/2014/main" id="{562DD84B-1BFA-4506-BEB7-D76B0D3C7A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2E9F95-9F15-442C-960C-A396C9C526A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66261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C103-5B9C-4383-AF1D-EC8BE8F329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91EF4C-85EA-4C41-8CA8-C6D1DDF30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3E3A16-BC3B-4424-88F3-D362D7B05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F73097-21CE-4810-A8B8-43F537146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EBCF0-D41E-43B1-9539-2D18B1318E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EEFBE4E-1F9F-442D-9419-2AEC4C3ACBBA}"/>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8" name="Footer Placeholder 7">
            <a:extLst>
              <a:ext uri="{FF2B5EF4-FFF2-40B4-BE49-F238E27FC236}">
                <a16:creationId xmlns:a16="http://schemas.microsoft.com/office/drawing/2014/main" id="{57331783-433B-4A47-8C0F-9A59BD94C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BDB013B-658A-4E63-B688-A63E711C1127}"/>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131731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8DD4-3EBA-4158-8925-5993D03143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58EB85-DA3B-4376-9B3A-C4A99612CEE7}"/>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4" name="Footer Placeholder 3">
            <a:extLst>
              <a:ext uri="{FF2B5EF4-FFF2-40B4-BE49-F238E27FC236}">
                <a16:creationId xmlns:a16="http://schemas.microsoft.com/office/drawing/2014/main" id="{9104DFF6-4346-428D-90B6-FA11D24D8B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365E21-A908-452D-9ECF-567DB48BBA2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31226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3B89B-D2D1-4477-B57B-02B72DF7B356}"/>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3" name="Footer Placeholder 2">
            <a:extLst>
              <a:ext uri="{FF2B5EF4-FFF2-40B4-BE49-F238E27FC236}">
                <a16:creationId xmlns:a16="http://schemas.microsoft.com/office/drawing/2014/main" id="{88B16A8C-C7F7-47CF-97A5-CCB76F4188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C75EA5-C73F-4E94-A387-3839F15B74F0}"/>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69598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6B1B-DCE1-4749-9FC7-6FAEFA90C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E5D46A-1D65-4ADB-969B-535E7FA11A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E00910-4F8D-41CE-ACDA-C76D94B26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C75377-B5A2-48D2-894F-C12A6A871D90}"/>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6" name="Footer Placeholder 5">
            <a:extLst>
              <a:ext uri="{FF2B5EF4-FFF2-40B4-BE49-F238E27FC236}">
                <a16:creationId xmlns:a16="http://schemas.microsoft.com/office/drawing/2014/main" id="{9B684195-1A74-4548-90D0-3F38C49B1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A535BD-74FB-47A7-AB6C-DB4E09FA76E8}"/>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52086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C1A1-7BFF-4E44-99EE-C56848083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AEF3111-73E9-426A-923B-73F2430FA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6C15C88-B1E0-48D7-B222-CB9C3A3E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A5012-8982-4183-A966-5D4C53C9F5F6}"/>
              </a:ext>
            </a:extLst>
          </p:cNvPr>
          <p:cNvSpPr>
            <a:spLocks noGrp="1"/>
          </p:cNvSpPr>
          <p:nvPr>
            <p:ph type="dt" sz="half" idx="10"/>
          </p:nvPr>
        </p:nvSpPr>
        <p:spPr/>
        <p:txBody>
          <a:bodyPr/>
          <a:lstStyle/>
          <a:p>
            <a:fld id="{215AECC1-C6D8-4A4E-A15A-F1A11A8BDCB6}" type="datetimeFigureOut">
              <a:rPr lang="en-GB" smtClean="0"/>
              <a:t>01/03/2022</a:t>
            </a:fld>
            <a:endParaRPr lang="en-GB"/>
          </a:p>
        </p:txBody>
      </p:sp>
      <p:sp>
        <p:nvSpPr>
          <p:cNvPr id="6" name="Footer Placeholder 5">
            <a:extLst>
              <a:ext uri="{FF2B5EF4-FFF2-40B4-BE49-F238E27FC236}">
                <a16:creationId xmlns:a16="http://schemas.microsoft.com/office/drawing/2014/main" id="{D8C00823-7B53-4359-94CB-CE39FA0EFA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29A63C-3A78-42C9-B15A-667FEBCA47D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6095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2717B3-0A4B-446F-AC14-35FE2E210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CDF903-164C-4EEB-91B9-C2B7DD47E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6E29E-550B-401E-A027-DBED49A6B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AECC1-C6D8-4A4E-A15A-F1A11A8BDCB6}" type="datetimeFigureOut">
              <a:rPr lang="en-GB" smtClean="0"/>
              <a:t>01/03/2022</a:t>
            </a:fld>
            <a:endParaRPr lang="en-GB"/>
          </a:p>
        </p:txBody>
      </p:sp>
      <p:sp>
        <p:nvSpPr>
          <p:cNvPr id="5" name="Footer Placeholder 4">
            <a:extLst>
              <a:ext uri="{FF2B5EF4-FFF2-40B4-BE49-F238E27FC236}">
                <a16:creationId xmlns:a16="http://schemas.microsoft.com/office/drawing/2014/main" id="{0DB57F30-E422-41DA-9E88-297EA16C2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C470D82-DBC0-4D1B-8768-27C6DBF79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062B8-C444-4396-919E-C396B3D6987B}" type="slidenum">
              <a:rPr lang="en-GB" smtClean="0"/>
              <a:t>‹#›</a:t>
            </a:fld>
            <a:endParaRPr lang="en-GB"/>
          </a:p>
        </p:txBody>
      </p:sp>
    </p:spTree>
    <p:extLst>
      <p:ext uri="{BB962C8B-B14F-4D97-AF65-F5344CB8AC3E}">
        <p14:creationId xmlns:p14="http://schemas.microsoft.com/office/powerpoint/2010/main" val="1021468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34E0-FDCA-4F2B-A134-89DBFBE0A2ED}"/>
              </a:ext>
            </a:extLst>
          </p:cNvPr>
          <p:cNvSpPr>
            <a:spLocks noGrp="1"/>
          </p:cNvSpPr>
          <p:nvPr>
            <p:ph type="ctrTitle"/>
          </p:nvPr>
        </p:nvSpPr>
        <p:spPr/>
        <p:txBody>
          <a:bodyPr/>
          <a:lstStyle/>
          <a:p>
            <a:r>
              <a:rPr lang="en-GB" dirty="0"/>
              <a:t>Lego Set Checklist</a:t>
            </a:r>
          </a:p>
        </p:txBody>
      </p:sp>
      <p:sp>
        <p:nvSpPr>
          <p:cNvPr id="3" name="Subtitle 2">
            <a:extLst>
              <a:ext uri="{FF2B5EF4-FFF2-40B4-BE49-F238E27FC236}">
                <a16:creationId xmlns:a16="http://schemas.microsoft.com/office/drawing/2014/main" id="{377D89EC-2CD6-4D22-8AE6-415F6C712C22}"/>
              </a:ext>
            </a:extLst>
          </p:cNvPr>
          <p:cNvSpPr>
            <a:spLocks noGrp="1"/>
          </p:cNvSpPr>
          <p:nvPr>
            <p:ph type="subTitle" idx="1"/>
          </p:nvPr>
        </p:nvSpPr>
        <p:spPr/>
        <p:txBody>
          <a:bodyPr/>
          <a:lstStyle/>
          <a:p>
            <a:r>
              <a:rPr lang="en-GB" dirty="0"/>
              <a:t>Dan Booth</a:t>
            </a:r>
          </a:p>
        </p:txBody>
      </p:sp>
    </p:spTree>
    <p:extLst>
      <p:ext uri="{BB962C8B-B14F-4D97-AF65-F5344CB8AC3E}">
        <p14:creationId xmlns:p14="http://schemas.microsoft.com/office/powerpoint/2010/main" val="2911986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 Set Up</a:t>
            </a:r>
          </a:p>
        </p:txBody>
      </p:sp>
      <p:pic>
        <p:nvPicPr>
          <p:cNvPr id="5" name="Content Placeholder 4">
            <a:extLst>
              <a:ext uri="{FF2B5EF4-FFF2-40B4-BE49-F238E27FC236}">
                <a16:creationId xmlns:a16="http://schemas.microsoft.com/office/drawing/2014/main" id="{EBCACA2B-D40F-4863-84C5-2F041C39C36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2511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Filtered</a:t>
            </a:r>
          </a:p>
        </p:txBody>
      </p:sp>
      <p:pic>
        <p:nvPicPr>
          <p:cNvPr id="3" name="Content Placeholder 2">
            <a:extLst>
              <a:ext uri="{FF2B5EF4-FFF2-40B4-BE49-F238E27FC236}">
                <a16:creationId xmlns:a16="http://schemas.microsoft.com/office/drawing/2014/main" id="{CEF75607-550F-4B0A-B335-646E0AE0F0D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74229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year(</a:t>
            </a:r>
            <a:r>
              <a:rPr lang="en-GB" dirty="0" err="1"/>
              <a:t>asc</a:t>
            </a:r>
            <a:r>
              <a:rPr lang="en-GB" dirty="0"/>
              <a:t>), name(</a:t>
            </a:r>
            <a:r>
              <a:rPr lang="en-GB" dirty="0" err="1"/>
              <a:t>desc</a:t>
            </a:r>
            <a:r>
              <a:rPr lang="en-GB" dirty="0"/>
              <a:t>)</a:t>
            </a:r>
          </a:p>
        </p:txBody>
      </p:sp>
      <p:pic>
        <p:nvPicPr>
          <p:cNvPr id="7" name="Content Placeholder 6">
            <a:extLst>
              <a:ext uri="{FF2B5EF4-FFF2-40B4-BE49-F238E27FC236}">
                <a16:creationId xmlns:a16="http://schemas.microsoft.com/office/drawing/2014/main" id="{B862C9C0-EB8B-4526-B132-8D796DFF98D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993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231456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43307" y="942973"/>
            <a:ext cx="2800218" cy="5438775"/>
          </a:xfrm>
        </p:spPr>
      </p:pic>
      <p:pic>
        <p:nvPicPr>
          <p:cNvPr id="6" name="Content Placeholder 2">
            <a:extLst>
              <a:ext uri="{FF2B5EF4-FFF2-40B4-BE49-F238E27FC236}">
                <a16:creationId xmlns:a16="http://schemas.microsoft.com/office/drawing/2014/main" id="{49C2B766-FB46-4BE7-A835-595A497DE8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194" y="942972"/>
            <a:ext cx="2713551" cy="5438775"/>
          </a:xfrm>
          <a:prstGeom prst="rect">
            <a:avLst/>
          </a:prstGeom>
        </p:spPr>
      </p:pic>
    </p:spTree>
    <p:extLst>
      <p:ext uri="{BB962C8B-B14F-4D97-AF65-F5344CB8AC3E}">
        <p14:creationId xmlns:p14="http://schemas.microsoft.com/office/powerpoint/2010/main" val="134032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8014-1 Set Image</a:t>
            </a:r>
          </a:p>
        </p:txBody>
      </p:sp>
      <p:pic>
        <p:nvPicPr>
          <p:cNvPr id="3" name="Content Placeholder 2">
            <a:extLst>
              <a:ext uri="{FF2B5EF4-FFF2-40B4-BE49-F238E27FC236}">
                <a16:creationId xmlns:a16="http://schemas.microsoft.com/office/drawing/2014/main" id="{AACC52A0-508E-401C-A793-7263B0E5098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09969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8014-1 Instructions</a:t>
            </a:r>
          </a:p>
        </p:txBody>
      </p:sp>
      <p:pic>
        <p:nvPicPr>
          <p:cNvPr id="3" name="Content Placeholder 2">
            <a:extLst>
              <a:ext uri="{FF2B5EF4-FFF2-40B4-BE49-F238E27FC236}">
                <a16:creationId xmlns:a16="http://schemas.microsoft.com/office/drawing/2014/main" id="{AACC52A0-508E-401C-A793-7263B0E509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373383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3-1 Not Found </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97826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Republic Attack Gunship(7676-1)</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643123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199" y="365126"/>
            <a:ext cx="10604383" cy="502622"/>
          </a:xfrm>
        </p:spPr>
        <p:txBody>
          <a:bodyPr>
            <a:normAutofit fontScale="90000"/>
          </a:bodyPr>
          <a:lstStyle/>
          <a:p>
            <a:r>
              <a:rPr lang="en-GB" dirty="0"/>
              <a:t>Search – Back To Search, Type Set Number 75310-1</a:t>
            </a:r>
          </a:p>
        </p:txBody>
      </p:sp>
      <p:pic>
        <p:nvPicPr>
          <p:cNvPr id="6" name="Content Placeholder 5">
            <a:extLst>
              <a:ext uri="{FF2B5EF4-FFF2-40B4-BE49-F238E27FC236}">
                <a16:creationId xmlns:a16="http://schemas.microsoft.com/office/drawing/2014/main" id="{CEFF4187-F82F-4098-9A71-9CB8EE690F5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646881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4E35-6DB6-4E57-98DB-41A05028465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7DFFB5C-2469-464D-A7AD-A93291298563}"/>
              </a:ext>
            </a:extLst>
          </p:cNvPr>
          <p:cNvSpPr>
            <a:spLocks noGrp="1"/>
          </p:cNvSpPr>
          <p:nvPr>
            <p:ph idx="1"/>
          </p:nvPr>
        </p:nvSpPr>
        <p:spPr/>
        <p:txBody>
          <a:bodyPr>
            <a:normAutofit/>
          </a:bodyPr>
          <a:lstStyle/>
          <a:p>
            <a:pPr>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My Project is the creation of a digital checklist to enable users to check that they have all the Lego pieces required to build/rebuild a Lego Set.</a:t>
            </a:r>
          </a:p>
          <a:p>
            <a:pPr>
              <a:lnSpc>
                <a:spcPct val="107000"/>
              </a:lnSpc>
              <a:spcAft>
                <a:spcPts val="800"/>
              </a:spcAft>
            </a:pPr>
            <a:r>
              <a:rPr lang="en-GB" sz="2800">
                <a:effectLst/>
                <a:latin typeface="Calibri" panose="020F0502020204030204" pitchFamily="34" charset="0"/>
                <a:ea typeface="Calibri" panose="020F0502020204030204" pitchFamily="34" charset="0"/>
                <a:cs typeface="Times New Roman" panose="02020603050405020304" pitchFamily="18" charset="0"/>
              </a:rPr>
              <a:t>For </a:t>
            </a:r>
            <a:r>
              <a:rPr lang="en-GB" sz="2800" dirty="0">
                <a:effectLst/>
                <a:latin typeface="Calibri" panose="020F0502020204030204" pitchFamily="34" charset="0"/>
                <a:ea typeface="Calibri" panose="020F0502020204030204" pitchFamily="34" charset="0"/>
                <a:cs typeface="Times New Roman" panose="02020603050405020304" pitchFamily="18" charset="0"/>
              </a:rPr>
              <a:t>example, you have a Lego set that you have taken apart and put all the pieces in a box along with other Lego pieces, and you would like to rebuild the set, you could do this easily using a digital checklist.</a:t>
            </a:r>
          </a:p>
        </p:txBody>
      </p:sp>
    </p:spTree>
    <p:extLst>
      <p:ext uri="{BB962C8B-B14F-4D97-AF65-F5344CB8AC3E}">
        <p14:creationId xmlns:p14="http://schemas.microsoft.com/office/powerpoint/2010/main" val="347684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84447FDF-51CC-4A34-9577-1974D456F936}"/>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82904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58144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855170" y="942975"/>
            <a:ext cx="2673094" cy="5858324"/>
          </a:xfrm>
        </p:spPr>
      </p:pic>
    </p:spTree>
    <p:extLst>
      <p:ext uri="{BB962C8B-B14F-4D97-AF65-F5344CB8AC3E}">
        <p14:creationId xmlns:p14="http://schemas.microsoft.com/office/powerpoint/2010/main" val="3362351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Set Image</a:t>
            </a:r>
          </a:p>
        </p:txBody>
      </p:sp>
      <p:pic>
        <p:nvPicPr>
          <p:cNvPr id="3" name="Content Placeholder 2">
            <a:extLst>
              <a:ext uri="{FF2B5EF4-FFF2-40B4-BE49-F238E27FC236}">
                <a16:creationId xmlns:a16="http://schemas.microsoft.com/office/drawing/2014/main" id="{AAB13B84-9BE8-4CB6-8F76-1E2F5E1847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079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Piece Image</a:t>
            </a:r>
          </a:p>
        </p:txBody>
      </p:sp>
      <p:pic>
        <p:nvPicPr>
          <p:cNvPr id="3" name="Content Placeholder 2">
            <a:extLst>
              <a:ext uri="{FF2B5EF4-FFF2-40B4-BE49-F238E27FC236}">
                <a16:creationId xmlns:a16="http://schemas.microsoft.com/office/drawing/2014/main" id="{3721A279-F105-44A5-A5E5-701885CD6BD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28087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Sort</a:t>
            </a:r>
          </a:p>
        </p:txBody>
      </p:sp>
      <p:pic>
        <p:nvPicPr>
          <p:cNvPr id="9" name="Content Placeholder 8">
            <a:extLst>
              <a:ext uri="{FF2B5EF4-FFF2-40B4-BE49-F238E27FC236}">
                <a16:creationId xmlns:a16="http://schemas.microsoft.com/office/drawing/2014/main" id="{FE158327-4E66-49BD-98C1-D78061E55E9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33216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Checked Pieces</a:t>
            </a:r>
          </a:p>
        </p:txBody>
      </p:sp>
      <p:pic>
        <p:nvPicPr>
          <p:cNvPr id="3" name="Content Placeholder 2">
            <a:extLst>
              <a:ext uri="{FF2B5EF4-FFF2-40B4-BE49-F238E27FC236}">
                <a16:creationId xmlns:a16="http://schemas.microsoft.com/office/drawing/2014/main" id="{E7AFCA9D-A626-4F71-821C-35C7F6EF57C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849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Hide Checked Pieces</a:t>
            </a:r>
          </a:p>
        </p:txBody>
      </p:sp>
      <p:pic>
        <p:nvPicPr>
          <p:cNvPr id="4" name="Content Placeholder 3">
            <a:extLst>
              <a:ext uri="{FF2B5EF4-FFF2-40B4-BE49-F238E27FC236}">
                <a16:creationId xmlns:a16="http://schemas.microsoft.com/office/drawing/2014/main" id="{1355B65A-45A3-42A2-91E0-272908A9BDAC}"/>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27715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Colours</a:t>
            </a:r>
          </a:p>
        </p:txBody>
      </p:sp>
      <p:pic>
        <p:nvPicPr>
          <p:cNvPr id="3" name="Content Placeholder 2">
            <a:extLst>
              <a:ext uri="{FF2B5EF4-FFF2-40B4-BE49-F238E27FC236}">
                <a16:creationId xmlns:a16="http://schemas.microsoft.com/office/drawing/2014/main" id="{A0A240EF-F787-409F-880D-12821978169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61005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White &amp; Orange</a:t>
            </a:r>
          </a:p>
        </p:txBody>
      </p:sp>
      <p:pic>
        <p:nvPicPr>
          <p:cNvPr id="3" name="Content Placeholder 2">
            <a:extLst>
              <a:ext uri="{FF2B5EF4-FFF2-40B4-BE49-F238E27FC236}">
                <a16:creationId xmlns:a16="http://schemas.microsoft.com/office/drawing/2014/main" id="{BB8D849E-5FC9-4B85-BE28-06128D11F32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75344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20C2-72D0-4FD5-BF3B-A0CEDD9E8566}"/>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C539E0B9-DDB3-4AEB-B4D3-EEDE8C3ED3A9}"/>
              </a:ext>
            </a:extLst>
          </p:cNvPr>
          <p:cNvSpPr>
            <a:spLocks noGrp="1"/>
          </p:cNvSpPr>
          <p:nvPr>
            <p:ph idx="1"/>
          </p:nvPr>
        </p:nvSpPr>
        <p:spPr/>
        <p:txBody>
          <a:bodyPr/>
          <a:lstStyle/>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 key aim of this project is to create a digital checklist for pieces in a Lego Set.</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Users can find and then select a Lego Set they would like to see the pieces for.</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They can then view all the pieces in this Lego set (like in the back of the instruction book), and they can check they have all the pieces when they are building the set again.</a:t>
            </a:r>
          </a:p>
          <a:p>
            <a:pPr marL="0" indent="0">
              <a:buNone/>
            </a:pPr>
            <a:endParaRPr lang="en-GB" dirty="0"/>
          </a:p>
        </p:txBody>
      </p:sp>
    </p:spTree>
    <p:extLst>
      <p:ext uri="{BB962C8B-B14F-4D97-AF65-F5344CB8AC3E}">
        <p14:creationId xmlns:p14="http://schemas.microsoft.com/office/powerpoint/2010/main" val="388206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Piece Types</a:t>
            </a:r>
          </a:p>
        </p:txBody>
      </p:sp>
      <p:pic>
        <p:nvPicPr>
          <p:cNvPr id="3" name="Content Placeholder 2">
            <a:extLst>
              <a:ext uri="{FF2B5EF4-FFF2-40B4-BE49-F238E27FC236}">
                <a16:creationId xmlns:a16="http://schemas.microsoft.com/office/drawing/2014/main" id="{8A66F698-C16E-49E4-9BB0-13EB0EDB4EE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434164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Minifigure Piece Types</a:t>
            </a:r>
          </a:p>
        </p:txBody>
      </p:sp>
      <p:pic>
        <p:nvPicPr>
          <p:cNvPr id="3" name="Content Placeholder 2">
            <a:extLst>
              <a:ext uri="{FF2B5EF4-FFF2-40B4-BE49-F238E27FC236}">
                <a16:creationId xmlns:a16="http://schemas.microsoft.com/office/drawing/2014/main" id="{834A76C7-E4FE-4665-BA9D-5BA1A93D583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103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Colour &amp; Type</a:t>
            </a:r>
          </a:p>
        </p:txBody>
      </p:sp>
      <p:pic>
        <p:nvPicPr>
          <p:cNvPr id="3" name="Content Placeholder 2">
            <a:extLst>
              <a:ext uri="{FF2B5EF4-FFF2-40B4-BE49-F238E27FC236}">
                <a16:creationId xmlns:a16="http://schemas.microsoft.com/office/drawing/2014/main" id="{957BD896-63E1-48F8-8F7C-5924B44111F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915879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Export</a:t>
            </a:r>
          </a:p>
        </p:txBody>
      </p:sp>
      <p:pic>
        <p:nvPicPr>
          <p:cNvPr id="3" name="Content Placeholder 2">
            <a:extLst>
              <a:ext uri="{FF2B5EF4-FFF2-40B4-BE49-F238E27FC236}">
                <a16:creationId xmlns:a16="http://schemas.microsoft.com/office/drawing/2014/main" id="{23E639CE-6C12-47CB-A547-660167B55AF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57646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a:t>
            </a:r>
          </a:p>
        </p:txBody>
      </p:sp>
      <p:pic>
        <p:nvPicPr>
          <p:cNvPr id="5" name="Content Placeholder 4">
            <a:extLst>
              <a:ext uri="{FF2B5EF4-FFF2-40B4-BE49-F238E27FC236}">
                <a16:creationId xmlns:a16="http://schemas.microsoft.com/office/drawing/2014/main" id="{06161157-8F9F-4358-B4BA-C8B1B94F4A1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07873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Processing</a:t>
            </a:r>
          </a:p>
        </p:txBody>
      </p:sp>
      <p:pic>
        <p:nvPicPr>
          <p:cNvPr id="3" name="Content Placeholder 2">
            <a:extLst>
              <a:ext uri="{FF2B5EF4-FFF2-40B4-BE49-F238E27FC236}">
                <a16:creationId xmlns:a16="http://schemas.microsoft.com/office/drawing/2014/main" id="{EA1A0B44-B3BA-4443-81C8-0CB09945409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93846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CSV File Empty </a:t>
            </a:r>
          </a:p>
        </p:txBody>
      </p:sp>
      <p:pic>
        <p:nvPicPr>
          <p:cNvPr id="3" name="Content Placeholder 2">
            <a:extLst>
              <a:ext uri="{FF2B5EF4-FFF2-40B4-BE49-F238E27FC236}">
                <a16:creationId xmlns:a16="http://schemas.microsoft.com/office/drawing/2014/main" id="{2E35B2FC-4BF6-41B9-857F-74AC3245E21F}"/>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536961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Imported Checklist</a:t>
            </a:r>
          </a:p>
        </p:txBody>
      </p:sp>
      <p:pic>
        <p:nvPicPr>
          <p:cNvPr id="3" name="Content Placeholder 2">
            <a:extLst>
              <a:ext uri="{FF2B5EF4-FFF2-40B4-BE49-F238E27FC236}">
                <a16:creationId xmlns:a16="http://schemas.microsoft.com/office/drawing/2014/main" id="{CF74CD40-3EAC-4662-98B7-31798064CFB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222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Import 30006-1</a:t>
            </a:r>
          </a:p>
        </p:txBody>
      </p:sp>
      <p:pic>
        <p:nvPicPr>
          <p:cNvPr id="3" name="Content Placeholder 2">
            <a:extLst>
              <a:ext uri="{FF2B5EF4-FFF2-40B4-BE49-F238E27FC236}">
                <a16:creationId xmlns:a16="http://schemas.microsoft.com/office/drawing/2014/main" id="{FB9CBEB5-B253-47B1-A1AD-F9EC90C932B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97211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30006-1 Imported Checklist</a:t>
            </a:r>
          </a:p>
        </p:txBody>
      </p:sp>
      <p:pic>
        <p:nvPicPr>
          <p:cNvPr id="3" name="Content Placeholder 2">
            <a:extLst>
              <a:ext uri="{FF2B5EF4-FFF2-40B4-BE49-F238E27FC236}">
                <a16:creationId xmlns:a16="http://schemas.microsoft.com/office/drawing/2014/main" id="{B32088C3-DACA-45B3-8E13-60C2ECA916E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17742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03698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43871" y="942975"/>
            <a:ext cx="2632227" cy="5438775"/>
          </a:xfrm>
        </p:spPr>
      </p:pic>
      <p:pic>
        <p:nvPicPr>
          <p:cNvPr id="7" name="Content Placeholder 12">
            <a:extLst>
              <a:ext uri="{FF2B5EF4-FFF2-40B4-BE49-F238E27FC236}">
                <a16:creationId xmlns:a16="http://schemas.microsoft.com/office/drawing/2014/main" id="{0233F3EB-F97F-4D40-A11E-AAD478E490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0310" y="942975"/>
            <a:ext cx="2632227" cy="5287048"/>
          </a:xfrm>
          <a:prstGeom prst="rect">
            <a:avLst/>
          </a:prstGeom>
        </p:spPr>
      </p:pic>
    </p:spTree>
    <p:extLst>
      <p:ext uri="{BB962C8B-B14F-4D97-AF65-F5344CB8AC3E}">
        <p14:creationId xmlns:p14="http://schemas.microsoft.com/office/powerpoint/2010/main" val="377029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2160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16388" y="462921"/>
            <a:ext cx="2737217" cy="5918830"/>
          </a:xfrm>
        </p:spPr>
      </p:pic>
    </p:spTree>
    <p:extLst>
      <p:ext uri="{BB962C8B-B14F-4D97-AF65-F5344CB8AC3E}">
        <p14:creationId xmlns:p14="http://schemas.microsoft.com/office/powerpoint/2010/main" val="203320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Set Image</a:t>
            </a:r>
          </a:p>
        </p:txBody>
      </p:sp>
      <p:pic>
        <p:nvPicPr>
          <p:cNvPr id="3" name="Content Placeholder 2">
            <a:extLst>
              <a:ext uri="{FF2B5EF4-FFF2-40B4-BE49-F238E27FC236}">
                <a16:creationId xmlns:a16="http://schemas.microsoft.com/office/drawing/2014/main" id="{A2BA5C61-E0AB-4269-87B8-90A21DFE1C3A}"/>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4443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Column Year</a:t>
            </a:r>
          </a:p>
        </p:txBody>
      </p:sp>
      <p:pic>
        <p:nvPicPr>
          <p:cNvPr id="3" name="Content Placeholder 2">
            <a:extLst>
              <a:ext uri="{FF2B5EF4-FFF2-40B4-BE49-F238E27FC236}">
                <a16:creationId xmlns:a16="http://schemas.microsoft.com/office/drawing/2014/main" id="{8E090D60-A7AE-497C-BD0D-BF2F46691F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109248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391</Words>
  <Application>Microsoft Office PowerPoint</Application>
  <PresentationFormat>Widescreen</PresentationFormat>
  <Paragraphs>45</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Lego Set Checklist</vt:lpstr>
      <vt:lpstr>Introduction</vt:lpstr>
      <vt:lpstr>Aim</vt:lpstr>
      <vt:lpstr>Index</vt:lpstr>
      <vt:lpstr>Index</vt:lpstr>
      <vt:lpstr>Search</vt:lpstr>
      <vt:lpstr>Search</vt:lpstr>
      <vt:lpstr>Search – Set Image</vt:lpstr>
      <vt:lpstr>Search – Sort Column Year</vt:lpstr>
      <vt:lpstr>Search – Filter: Set Up</vt:lpstr>
      <vt:lpstr>Search – Filtered</vt:lpstr>
      <vt:lpstr>Search – Sort: year(asc), name(desc)</vt:lpstr>
      <vt:lpstr>Lego Set –  Clone Walker Battle Pack(8014-1)</vt:lpstr>
      <vt:lpstr>Lego Set –  Clone Walker Battle Pack(8014-1)</vt:lpstr>
      <vt:lpstr>Lego Set – 8014-1 Set Image</vt:lpstr>
      <vt:lpstr>Lego Set – 8014-1 Instructions</vt:lpstr>
      <vt:lpstr>Lego Set – 3-1 Not Found </vt:lpstr>
      <vt:lpstr>Lego Set –  Republic Attack Gunship(7676-1)</vt:lpstr>
      <vt:lpstr>Search – Back To Search, Type Set Number 75310-1</vt:lpstr>
      <vt:lpstr>Lego Set – Duel on Mandalore(75310-1)</vt:lpstr>
      <vt:lpstr>Lego Pieces – Duel on Mandalore(75310-1)</vt:lpstr>
      <vt:lpstr>Lego Pieces – Duel on Mandalore(75310-1)</vt:lpstr>
      <vt:lpstr>Lego Pieces – 75310-1 Set Image</vt:lpstr>
      <vt:lpstr>Lego Pieces – 75310-1 Piece Image</vt:lpstr>
      <vt:lpstr>Lego Pieces – 75310-1 Sort</vt:lpstr>
      <vt:lpstr>Lego Pieces – 75310-1 Checked Pieces</vt:lpstr>
      <vt:lpstr>Lego Pieces – 75310-1  Hide Checked Pieces</vt:lpstr>
      <vt:lpstr>Lego Pieces – 75310-1 Filter: No Colours</vt:lpstr>
      <vt:lpstr>Lego Pieces – 75310-1 Filter: White &amp; Orange</vt:lpstr>
      <vt:lpstr>Lego Pieces – 75310-1 Filter: No Piece Types</vt:lpstr>
      <vt:lpstr>Lego Pieces – 75310-1 Filter: Minifigure Piece Types</vt:lpstr>
      <vt:lpstr>Lego Pieces – 75310-1 Filter: Colour &amp; Type</vt:lpstr>
      <vt:lpstr>Lego Pieces – 75310-1 Export</vt:lpstr>
      <vt:lpstr>Index – Import 75310-1</vt:lpstr>
      <vt:lpstr>Index – Import 75310-1: Error Processing</vt:lpstr>
      <vt:lpstr>Index – Import 75310-1: Error CSV File Empty </vt:lpstr>
      <vt:lpstr>Lego Pieces – 75310-1 Imported Checklist</vt:lpstr>
      <vt:lpstr>Lego Pieces – Import 30006-1</vt:lpstr>
      <vt:lpstr>Lego Pieces – 30006-1 Imported Checklist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Booth</dc:creator>
  <cp:lastModifiedBy>DAN Booth</cp:lastModifiedBy>
  <cp:revision>76</cp:revision>
  <dcterms:created xsi:type="dcterms:W3CDTF">2022-02-21T12:33:49Z</dcterms:created>
  <dcterms:modified xsi:type="dcterms:W3CDTF">2022-03-01T15:08:01Z</dcterms:modified>
</cp:coreProperties>
</file>